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4"/>
  </p:sldMasterIdLst>
  <p:notesMasterIdLst>
    <p:notesMasterId r:id="rId17"/>
  </p:notesMasterIdLst>
  <p:handoutMasterIdLst>
    <p:handoutMasterId r:id="rId18"/>
  </p:handoutMasterIdLst>
  <p:sldIdLst>
    <p:sldId id="272" r:id="rId5"/>
    <p:sldId id="276" r:id="rId6"/>
    <p:sldId id="286" r:id="rId7"/>
    <p:sldId id="287" r:id="rId8"/>
    <p:sldId id="292" r:id="rId9"/>
    <p:sldId id="288" r:id="rId10"/>
    <p:sldId id="289" r:id="rId11"/>
    <p:sldId id="290" r:id="rId12"/>
    <p:sldId id="291" r:id="rId13"/>
    <p:sldId id="284" r:id="rId14"/>
    <p:sldId id="285" r:id="rId15"/>
    <p:sldId id="282" r:id="rId16"/>
  </p:sldIdLst>
  <p:sldSz cx="12192000" cy="6858000"/>
  <p:notesSz cx="6858000" cy="9144000"/>
  <p:defaultTextStyle>
    <a:defPPr rtl="0">
      <a:defRPr lang="pt-b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42A30"/>
    <a:srgbClr val="252C31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7CE5620-8AEB-4FD1-99A1-7BFE39F8DBA5}" v="34" dt="2020-10-27T17:26:20.02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249" autoAdjust="0"/>
  </p:normalViewPr>
  <p:slideViewPr>
    <p:cSldViewPr snapToGrid="0">
      <p:cViewPr varScale="1">
        <p:scale>
          <a:sx n="72" d="100"/>
          <a:sy n="72" d="100"/>
        </p:scale>
        <p:origin x="660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9" d="100"/>
          <a:sy n="99" d="100"/>
        </p:scale>
        <p:origin x="357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noProof="1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C9FE074F-0501-4CB9-BBB8-A652EE5587D0}" type="datetime1">
              <a:rPr lang="pt-BR" noProof="1" smtClean="0"/>
              <a:t>28/10/2020</a:t>
            </a:fld>
            <a:endParaRPr lang="pt-BR" noProof="1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noProof="1"/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E1AE400-C156-46A1-A0E2-1B558DFFA34E}" type="slidenum">
              <a:rPr lang="pt-BR" noProof="1" smtClean="0"/>
              <a:t>‹nº›</a:t>
            </a:fld>
            <a:endParaRPr lang="pt-BR" noProof="1"/>
          </a:p>
        </p:txBody>
      </p:sp>
    </p:spTree>
    <p:extLst>
      <p:ext uri="{BB962C8B-B14F-4D97-AF65-F5344CB8AC3E}">
        <p14:creationId xmlns:p14="http://schemas.microsoft.com/office/powerpoint/2010/main" val="306312846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noProof="1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13F4B66F-7762-4D4F-AF2D-156C08194501}" type="datetime1">
              <a:rPr lang="pt-BR" noProof="1" smtClean="0"/>
              <a:t>28/10/2020</a:t>
            </a:fld>
            <a:endParaRPr lang="pt-BR" noProof="1"/>
          </a:p>
        </p:txBody>
      </p:sp>
      <p:sp>
        <p:nvSpPr>
          <p:cNvPr id="4" name="Espaço Reservado par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BR" noProof="1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 noProof="1"/>
              <a:t>Clique para editar o texto Mestre</a:t>
            </a:r>
          </a:p>
          <a:p>
            <a:pPr lvl="1" rtl="0"/>
            <a:r>
              <a:rPr lang="pt-BR" noProof="1"/>
              <a:t>Segundo nível</a:t>
            </a:r>
          </a:p>
          <a:p>
            <a:pPr lvl="2" rtl="0"/>
            <a:r>
              <a:rPr lang="pt-BR" noProof="1"/>
              <a:t>Terceiro nível</a:t>
            </a:r>
          </a:p>
          <a:p>
            <a:pPr lvl="3" rtl="0"/>
            <a:r>
              <a:rPr lang="pt-BR" noProof="1"/>
              <a:t>Quarto nível</a:t>
            </a:r>
          </a:p>
          <a:p>
            <a:pPr lvl="4" rtl="0"/>
            <a:r>
              <a:rPr lang="pt-BR" noProof="1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noProof="1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477E48D1-FA17-4B0C-9EED-C23B2F50007B}" type="slidenum">
              <a:rPr lang="pt-BR" noProof="1" dirty="0" smtClean="0"/>
              <a:t>‹nº›</a:t>
            </a:fld>
            <a:endParaRPr lang="pt-BR" noProof="1"/>
          </a:p>
        </p:txBody>
      </p:sp>
    </p:spTree>
    <p:extLst>
      <p:ext uri="{BB962C8B-B14F-4D97-AF65-F5344CB8AC3E}">
        <p14:creationId xmlns:p14="http://schemas.microsoft.com/office/powerpoint/2010/main" val="248485543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77E48D1-FA17-4B0C-9EED-C23B2F50007B}" type="slidenum">
              <a:rPr lang="pt-BR" noProof="1" smtClean="0"/>
              <a:t>1</a:t>
            </a:fld>
            <a:endParaRPr lang="pt-BR" noProof="1"/>
          </a:p>
        </p:txBody>
      </p:sp>
    </p:spTree>
    <p:extLst>
      <p:ext uri="{BB962C8B-B14F-4D97-AF65-F5344CB8AC3E}">
        <p14:creationId xmlns:p14="http://schemas.microsoft.com/office/powerpoint/2010/main" val="33913768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77E48D1-FA17-4B0C-9EED-C23B2F50007B}" type="slidenum">
              <a:rPr lang="pt-BR" noProof="1" smtClean="0"/>
              <a:t>11</a:t>
            </a:fld>
            <a:endParaRPr lang="pt-BR" noProof="1"/>
          </a:p>
        </p:txBody>
      </p:sp>
    </p:spTree>
    <p:extLst>
      <p:ext uri="{BB962C8B-B14F-4D97-AF65-F5344CB8AC3E}">
        <p14:creationId xmlns:p14="http://schemas.microsoft.com/office/powerpoint/2010/main" val="26777546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77E48D1-FA17-4B0C-9EED-C23B2F50007B}" type="slidenum">
              <a:rPr lang="pt-BR" noProof="1" smtClean="0"/>
              <a:t>12</a:t>
            </a:fld>
            <a:endParaRPr lang="pt-BR" noProof="1"/>
          </a:p>
        </p:txBody>
      </p:sp>
    </p:spTree>
    <p:extLst>
      <p:ext uri="{BB962C8B-B14F-4D97-AF65-F5344CB8AC3E}">
        <p14:creationId xmlns:p14="http://schemas.microsoft.com/office/powerpoint/2010/main" val="38378912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77E48D1-FA17-4B0C-9EED-C23B2F50007B}" type="slidenum">
              <a:rPr lang="pt-BR" noProof="1" smtClean="0"/>
              <a:t>2</a:t>
            </a:fld>
            <a:endParaRPr lang="pt-BR" noProof="1"/>
          </a:p>
        </p:txBody>
      </p:sp>
    </p:spTree>
    <p:extLst>
      <p:ext uri="{BB962C8B-B14F-4D97-AF65-F5344CB8AC3E}">
        <p14:creationId xmlns:p14="http://schemas.microsoft.com/office/powerpoint/2010/main" val="2116646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77E48D1-FA17-4B0C-9EED-C23B2F50007B}" type="slidenum">
              <a:rPr lang="pt-BR" noProof="1" smtClean="0"/>
              <a:t>3</a:t>
            </a:fld>
            <a:endParaRPr lang="pt-BR" noProof="1"/>
          </a:p>
        </p:txBody>
      </p:sp>
    </p:spTree>
    <p:extLst>
      <p:ext uri="{BB962C8B-B14F-4D97-AF65-F5344CB8AC3E}">
        <p14:creationId xmlns:p14="http://schemas.microsoft.com/office/powerpoint/2010/main" val="6423761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77E48D1-FA17-4B0C-9EED-C23B2F50007B}" type="slidenum">
              <a:rPr lang="pt-BR" noProof="1" smtClean="0"/>
              <a:t>4</a:t>
            </a:fld>
            <a:endParaRPr lang="pt-BR" noProof="1"/>
          </a:p>
        </p:txBody>
      </p:sp>
    </p:spTree>
    <p:extLst>
      <p:ext uri="{BB962C8B-B14F-4D97-AF65-F5344CB8AC3E}">
        <p14:creationId xmlns:p14="http://schemas.microsoft.com/office/powerpoint/2010/main" val="21097234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77E48D1-FA17-4B0C-9EED-C23B2F50007B}" type="slidenum">
              <a:rPr lang="pt-BR" noProof="1" smtClean="0"/>
              <a:t>6</a:t>
            </a:fld>
            <a:endParaRPr lang="pt-BR" noProof="1"/>
          </a:p>
        </p:txBody>
      </p:sp>
    </p:spTree>
    <p:extLst>
      <p:ext uri="{BB962C8B-B14F-4D97-AF65-F5344CB8AC3E}">
        <p14:creationId xmlns:p14="http://schemas.microsoft.com/office/powerpoint/2010/main" val="24466817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77E48D1-FA17-4B0C-9EED-C23B2F50007B}" type="slidenum">
              <a:rPr lang="pt-BR" noProof="1" smtClean="0"/>
              <a:t>7</a:t>
            </a:fld>
            <a:endParaRPr lang="pt-BR" noProof="1"/>
          </a:p>
        </p:txBody>
      </p:sp>
    </p:spTree>
    <p:extLst>
      <p:ext uri="{BB962C8B-B14F-4D97-AF65-F5344CB8AC3E}">
        <p14:creationId xmlns:p14="http://schemas.microsoft.com/office/powerpoint/2010/main" val="23115270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77E48D1-FA17-4B0C-9EED-C23B2F50007B}" type="slidenum">
              <a:rPr lang="pt-BR" noProof="1" smtClean="0"/>
              <a:t>8</a:t>
            </a:fld>
            <a:endParaRPr lang="pt-BR" noProof="1"/>
          </a:p>
        </p:txBody>
      </p:sp>
    </p:spTree>
    <p:extLst>
      <p:ext uri="{BB962C8B-B14F-4D97-AF65-F5344CB8AC3E}">
        <p14:creationId xmlns:p14="http://schemas.microsoft.com/office/powerpoint/2010/main" val="8743663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77E48D1-FA17-4B0C-9EED-C23B2F50007B}" type="slidenum">
              <a:rPr lang="pt-BR" noProof="1" smtClean="0"/>
              <a:t>9</a:t>
            </a:fld>
            <a:endParaRPr lang="pt-BR" noProof="1"/>
          </a:p>
        </p:txBody>
      </p:sp>
    </p:spTree>
    <p:extLst>
      <p:ext uri="{BB962C8B-B14F-4D97-AF65-F5344CB8AC3E}">
        <p14:creationId xmlns:p14="http://schemas.microsoft.com/office/powerpoint/2010/main" val="17920433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77E48D1-FA17-4B0C-9EED-C23B2F50007B}" type="slidenum">
              <a:rPr lang="pt-BR" noProof="1" smtClean="0"/>
              <a:t>10</a:t>
            </a:fld>
            <a:endParaRPr lang="pt-BR" noProof="1"/>
          </a:p>
        </p:txBody>
      </p:sp>
    </p:spTree>
    <p:extLst>
      <p:ext uri="{BB962C8B-B14F-4D97-AF65-F5344CB8AC3E}">
        <p14:creationId xmlns:p14="http://schemas.microsoft.com/office/powerpoint/2010/main" val="3918656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1595269" y="1122363"/>
            <a:ext cx="9001462" cy="2387600"/>
          </a:xfrm>
        </p:spPr>
        <p:txBody>
          <a:bodyPr rtlCol="0" anchor="b">
            <a:normAutofit/>
          </a:bodyPr>
          <a:lstStyle>
            <a:lvl1pPr algn="ctr">
              <a:defRPr sz="4800"/>
            </a:lvl1pPr>
          </a:lstStyle>
          <a:p>
            <a:pPr rtl="0"/>
            <a:r>
              <a:rPr lang="pt-BR" noProof="1"/>
              <a:t>Clique para editar o estilo de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1595269" y="3602038"/>
            <a:ext cx="9001462" cy="1655762"/>
          </a:xfrm>
        </p:spPr>
        <p:txBody>
          <a:bodyPr rtlCol="0"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 noProof="1"/>
              <a:t>Clique para editar o estilo de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13B72E6-AC54-4BC8-9658-777B6782916C}" type="datetime1">
              <a:rPr lang="pt-BR" noProof="1" smtClean="0"/>
              <a:t>28/10/2020</a:t>
            </a:fld>
            <a:endParaRPr lang="pt-BR" noProof="1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1" dirty="0" smtClean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m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913806" y="4289372"/>
            <a:ext cx="10367564" cy="819355"/>
          </a:xfrm>
        </p:spPr>
        <p:txBody>
          <a:bodyPr rtlCol="0" anchor="b">
            <a:normAutofit/>
          </a:bodyPr>
          <a:lstStyle>
            <a:lvl1pPr>
              <a:defRPr sz="2800"/>
            </a:lvl1pPr>
          </a:lstStyle>
          <a:p>
            <a:pPr rtl="0"/>
            <a:r>
              <a:rPr lang="pt-BR" noProof="1"/>
              <a:t>Clique para editar o estilo de título Mestre</a:t>
            </a:r>
          </a:p>
        </p:txBody>
      </p:sp>
      <p:sp>
        <p:nvSpPr>
          <p:cNvPr id="3" name="Espaço Reservado para Imagem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rtlCol="0"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pt-BR" noProof="1"/>
              <a:t>Clique no ícone para adicionar uma imagem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913795" y="5108728"/>
            <a:ext cx="10365998" cy="682472"/>
          </a:xfrm>
        </p:spPr>
        <p:txBody>
          <a:bodyPr rtlCol="0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A574843-CF84-49E7-8E29-42E978A5D411}" type="datetime1">
              <a:rPr lang="pt-BR" noProof="1" smtClean="0"/>
              <a:t>28/10/2020</a:t>
            </a:fld>
            <a:endParaRPr lang="pt-BR" noProof="1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1" dirty="0" smtClean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913795" y="609600"/>
            <a:ext cx="10353762" cy="3424859"/>
          </a:xfrm>
        </p:spPr>
        <p:txBody>
          <a:bodyPr rtlCol="0" anchor="ctr"/>
          <a:lstStyle>
            <a:lvl1pPr>
              <a:defRPr sz="3200"/>
            </a:lvl1pPr>
          </a:lstStyle>
          <a:p>
            <a:pPr rtl="0"/>
            <a:r>
              <a:rPr lang="pt-BR" noProof="1"/>
              <a:t>Clique para editar o estilo de título Mestre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913795" y="4204820"/>
            <a:ext cx="10353761" cy="1592186"/>
          </a:xfrm>
        </p:spPr>
        <p:txBody>
          <a:bodyPr rtlCol="0"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CDF9D12-22E1-462F-BA10-6C4475AE40C7}" type="datetime1">
              <a:rPr lang="pt-BR" noProof="1" smtClean="0"/>
              <a:t>28/10/2020</a:t>
            </a:fld>
            <a:endParaRPr lang="pt-BR" noProof="1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1" dirty="0" smtClean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rtlCol="0" anchor="ctr"/>
          <a:lstStyle>
            <a:lvl1pPr>
              <a:defRPr sz="3200"/>
            </a:lvl1pPr>
          </a:lstStyle>
          <a:p>
            <a:pPr rtl="0"/>
            <a:r>
              <a:rPr lang="pt-BR" noProof="1"/>
              <a:t>Clique para editar o título mestre</a:t>
            </a:r>
          </a:p>
        </p:txBody>
      </p:sp>
      <p:sp>
        <p:nvSpPr>
          <p:cNvPr id="12" name="Espaço Reservado para Texto 3"/>
          <p:cNvSpPr>
            <a:spLocks noGrp="1"/>
          </p:cNvSpPr>
          <p:nvPr>
            <p:ph type="body" sz="half" idx="13" hasCustomPrompt="1"/>
          </p:nvPr>
        </p:nvSpPr>
        <p:spPr>
          <a:xfrm>
            <a:off x="1720644" y="3610032"/>
            <a:ext cx="8752299" cy="426812"/>
          </a:xfrm>
        </p:spPr>
        <p:txBody>
          <a:bodyPr rtlCol="0"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913794" y="4204821"/>
            <a:ext cx="10353762" cy="1586380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9ADAFA9-7DC9-4442-8F59-9138701E49BB}" type="datetime1">
              <a:rPr lang="pt-BR" noProof="1" smtClean="0"/>
              <a:t>28/10/2020</a:t>
            </a:fld>
            <a:endParaRPr lang="pt-BR" noProof="1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1" dirty="0" smtClean="0"/>
              <a:t>‹nº›</a:t>
            </a:fld>
            <a:endParaRPr lang="pt-BR" noProof="1"/>
          </a:p>
        </p:txBody>
      </p:sp>
      <p:sp>
        <p:nvSpPr>
          <p:cNvPr id="11" name="Caixa de texto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rtl="0"/>
            <a:r>
              <a:rPr lang="pt-BR" sz="8000" noProof="1">
                <a:solidFill>
                  <a:schemeClr val="tx1"/>
                </a:solidFill>
                <a:effectLst/>
              </a:rPr>
              <a:t>"</a:t>
            </a:r>
          </a:p>
        </p:txBody>
      </p:sp>
      <p:sp>
        <p:nvSpPr>
          <p:cNvPr id="13" name="Caixa de texto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pt-BR" sz="8000" noProof="1">
                <a:solidFill>
                  <a:schemeClr val="tx1"/>
                </a:solidFill>
                <a:effectLst/>
              </a:rPr>
              <a:t>"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913806" y="2126942"/>
            <a:ext cx="10355327" cy="2511835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pt-BR" noProof="1"/>
              <a:t>Clique para editar o estilo de título Mestre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913794" y="4650556"/>
            <a:ext cx="10353763" cy="1140644"/>
          </a:xfrm>
        </p:spPr>
        <p:txBody>
          <a:bodyPr rtlCol="0"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E2D78C1-3FA7-410F-96DB-2A3792D6D7BA}" type="datetime1">
              <a:rPr lang="pt-BR" noProof="1" smtClean="0"/>
              <a:t>28/10/2020</a:t>
            </a:fld>
            <a:endParaRPr lang="pt-BR" noProof="1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1" dirty="0" smtClean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ítulo 1"/>
          <p:cNvSpPr>
            <a:spLocks noGrp="1"/>
          </p:cNvSpPr>
          <p:nvPr>
            <p:ph type="title" hasCustomPrompt="1"/>
          </p:nvPr>
        </p:nvSpPr>
        <p:spPr>
          <a:xfrm>
            <a:off x="913794" y="609600"/>
            <a:ext cx="10353762" cy="1325563"/>
          </a:xfrm>
        </p:spPr>
        <p:txBody>
          <a:bodyPr rtlCol="0"/>
          <a:lstStyle/>
          <a:p>
            <a:pPr rtl="0"/>
            <a:r>
              <a:rPr lang="pt-BR" noProof="1"/>
              <a:t>Clique para editar o estilo de título Mestre</a:t>
            </a:r>
          </a:p>
        </p:txBody>
      </p:sp>
      <p:sp>
        <p:nvSpPr>
          <p:cNvPr id="7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913794" y="2088319"/>
            <a:ext cx="3298956" cy="823305"/>
          </a:xfr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8" name="Espaço reservado para texto 3"/>
          <p:cNvSpPr>
            <a:spLocks noGrp="1"/>
          </p:cNvSpPr>
          <p:nvPr>
            <p:ph type="body" sz="half" idx="15" hasCustomPrompt="1"/>
          </p:nvPr>
        </p:nvSpPr>
        <p:spPr>
          <a:xfrm>
            <a:off x="913794" y="2911624"/>
            <a:ext cx="3298956" cy="2879576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9" name="Espaço reservado para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4444878" y="2088320"/>
            <a:ext cx="3298558" cy="823304"/>
          </a:xfr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10" name="Espaço reservado para texto 3"/>
          <p:cNvSpPr>
            <a:spLocks noGrp="1"/>
          </p:cNvSpPr>
          <p:nvPr>
            <p:ph type="body" sz="half" idx="16" hasCustomPrompt="1"/>
          </p:nvPr>
        </p:nvSpPr>
        <p:spPr>
          <a:xfrm>
            <a:off x="4444878" y="2911624"/>
            <a:ext cx="3299821" cy="2879576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11" name="Espaço reservado para texto 4"/>
          <p:cNvSpPr>
            <a:spLocks noGrp="1"/>
          </p:cNvSpPr>
          <p:nvPr>
            <p:ph type="body" sz="quarter" idx="13" hasCustomPrompt="1"/>
          </p:nvPr>
        </p:nvSpPr>
        <p:spPr>
          <a:xfrm>
            <a:off x="7973298" y="2088320"/>
            <a:ext cx="3291211" cy="823304"/>
          </a:xfr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12" name="Espaço reservado para texto 3"/>
          <p:cNvSpPr>
            <a:spLocks noGrp="1"/>
          </p:cNvSpPr>
          <p:nvPr>
            <p:ph type="body" sz="half" idx="17" hasCustomPrompt="1"/>
          </p:nvPr>
        </p:nvSpPr>
        <p:spPr>
          <a:xfrm>
            <a:off x="7976346" y="2911624"/>
            <a:ext cx="3291211" cy="2879576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EF22E13-5865-425F-832C-60A83A8FA258}" type="datetime1">
              <a:rPr lang="pt-BR" noProof="1" smtClean="0"/>
              <a:t>28/10/2020</a:t>
            </a:fld>
            <a:endParaRPr lang="pt-BR" noProof="1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1" dirty="0" smtClean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na de Imagem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ítulo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 rtlCol="0"/>
          <a:lstStyle/>
          <a:p>
            <a:pPr rtl="0"/>
            <a:r>
              <a:rPr lang="pt-BR" noProof="1"/>
              <a:t>Clique para editar o título mestre</a:t>
            </a:r>
          </a:p>
        </p:txBody>
      </p:sp>
      <p:sp>
        <p:nvSpPr>
          <p:cNvPr id="19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913795" y="4195899"/>
            <a:ext cx="3298955" cy="576262"/>
          </a:xfr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20" name="Espaço reservado para imagem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pt-BR" noProof="1"/>
              <a:t>Clique no ícone para adicionar uma imagem</a:t>
            </a:r>
          </a:p>
        </p:txBody>
      </p:sp>
      <p:sp>
        <p:nvSpPr>
          <p:cNvPr id="21" name="Espaço reservado para texto 3"/>
          <p:cNvSpPr>
            <a:spLocks noGrp="1"/>
          </p:cNvSpPr>
          <p:nvPr>
            <p:ph type="body" sz="half" idx="18" hasCustomPrompt="1"/>
          </p:nvPr>
        </p:nvSpPr>
        <p:spPr>
          <a:xfrm>
            <a:off x="913795" y="4772161"/>
            <a:ext cx="3298955" cy="101903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22" name="Espaço reservado para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4442701" y="4195899"/>
            <a:ext cx="3298983" cy="576262"/>
          </a:xfr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23" name="Espaço Reservado para Imagem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pt-BR" noProof="1"/>
              <a:t>Clique no ícone para adicionar uma imagem</a:t>
            </a:r>
          </a:p>
        </p:txBody>
      </p:sp>
      <p:sp>
        <p:nvSpPr>
          <p:cNvPr id="24" name="Espaço reservado para texto 3"/>
          <p:cNvSpPr>
            <a:spLocks noGrp="1"/>
          </p:cNvSpPr>
          <p:nvPr>
            <p:ph type="body" sz="half" idx="19" hasCustomPrompt="1"/>
          </p:nvPr>
        </p:nvSpPr>
        <p:spPr>
          <a:xfrm>
            <a:off x="4441348" y="4772160"/>
            <a:ext cx="3300336" cy="101903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25" name="Espaço reservado para texto 4"/>
          <p:cNvSpPr>
            <a:spLocks noGrp="1"/>
          </p:cNvSpPr>
          <p:nvPr>
            <p:ph type="body" sz="quarter" idx="13" hasCustomPrompt="1"/>
          </p:nvPr>
        </p:nvSpPr>
        <p:spPr>
          <a:xfrm>
            <a:off x="7973423" y="4195899"/>
            <a:ext cx="3289900" cy="576262"/>
          </a:xfr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26" name="Espaço Reservado para Imagem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pt-BR" noProof="1"/>
              <a:t>Clique no ícone para adicionar uma imagem</a:t>
            </a:r>
          </a:p>
        </p:txBody>
      </p:sp>
      <p:sp>
        <p:nvSpPr>
          <p:cNvPr id="27" name="Espaço reservado para texto 3"/>
          <p:cNvSpPr>
            <a:spLocks noGrp="1"/>
          </p:cNvSpPr>
          <p:nvPr>
            <p:ph type="body" sz="half" idx="20" hasCustomPrompt="1"/>
          </p:nvPr>
        </p:nvSpPr>
        <p:spPr>
          <a:xfrm>
            <a:off x="7973298" y="4772161"/>
            <a:ext cx="3294258" cy="1019037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841C93E-8031-497A-9542-8D0E9D22C0FC}" type="datetime1">
              <a:rPr lang="pt-BR" noProof="1" smtClean="0"/>
              <a:t>28/10/2020</a:t>
            </a:fld>
            <a:endParaRPr lang="pt-BR" noProof="1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1" dirty="0" smtClean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1"/>
              <a:t>Clique para editar o estilo de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/>
          <a:lstStyle/>
          <a:p>
            <a:pPr lvl="0" rtl="0"/>
            <a:r>
              <a:rPr lang="pt-BR" noProof="1"/>
              <a:t>Clique para editar o texto Mestre</a:t>
            </a:r>
          </a:p>
          <a:p>
            <a:pPr lvl="1" rtl="0"/>
            <a:r>
              <a:rPr lang="pt-BR" noProof="1"/>
              <a:t>Segundo nível</a:t>
            </a:r>
          </a:p>
          <a:p>
            <a:pPr lvl="2" rtl="0"/>
            <a:r>
              <a:rPr lang="pt-BR" noProof="1"/>
              <a:t>Terceiro nível</a:t>
            </a:r>
          </a:p>
          <a:p>
            <a:pPr lvl="3" rtl="0"/>
            <a:r>
              <a:rPr lang="pt-BR" noProof="1"/>
              <a:t>Quarto nível</a:t>
            </a:r>
          </a:p>
          <a:p>
            <a:pPr lvl="4" rtl="0"/>
            <a:r>
              <a:rPr lang="pt-BR" noProof="1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16E0616-BF2B-434A-A029-EA4B13AC78D8}" type="datetime1">
              <a:rPr lang="pt-BR" noProof="1" smtClean="0"/>
              <a:t>28/10/2020</a:t>
            </a:fld>
            <a:endParaRPr lang="pt-BR" noProof="1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1" dirty="0" smtClean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 hasCustomPrompt="1"/>
          </p:nvPr>
        </p:nvSpPr>
        <p:spPr>
          <a:xfrm>
            <a:off x="8724900" y="609599"/>
            <a:ext cx="2542657" cy="5181601"/>
          </a:xfrm>
        </p:spPr>
        <p:txBody>
          <a:bodyPr vert="eaVert" rtlCol="0"/>
          <a:lstStyle>
            <a:lvl1pPr algn="l">
              <a:defRPr/>
            </a:lvl1pPr>
          </a:lstStyle>
          <a:p>
            <a:pPr rtl="0"/>
            <a:r>
              <a:rPr lang="pt-BR" noProof="1"/>
              <a:t>Clique para editar o estilo de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 hasCustomPrompt="1"/>
          </p:nvPr>
        </p:nvSpPr>
        <p:spPr>
          <a:xfrm>
            <a:off x="913794" y="609599"/>
            <a:ext cx="7658705" cy="5181601"/>
          </a:xfrm>
        </p:spPr>
        <p:txBody>
          <a:bodyPr vert="eaVert" rtlCol="0"/>
          <a:lstStyle/>
          <a:p>
            <a:pPr lvl="0" rtl="0"/>
            <a:r>
              <a:rPr lang="pt-BR" noProof="1"/>
              <a:t>Clique para editar o texto Mestre</a:t>
            </a:r>
          </a:p>
          <a:p>
            <a:pPr lvl="1" rtl="0"/>
            <a:r>
              <a:rPr lang="pt-BR" noProof="1"/>
              <a:t>Segundo nível</a:t>
            </a:r>
          </a:p>
          <a:p>
            <a:pPr lvl="2" rtl="0"/>
            <a:r>
              <a:rPr lang="pt-BR" noProof="1"/>
              <a:t>Terceiro nível</a:t>
            </a:r>
          </a:p>
          <a:p>
            <a:pPr lvl="3" rtl="0"/>
            <a:r>
              <a:rPr lang="pt-BR" noProof="1"/>
              <a:t>Quarto nível</a:t>
            </a:r>
          </a:p>
          <a:p>
            <a:pPr lvl="4" rtl="0"/>
            <a:r>
              <a:rPr lang="pt-BR" noProof="1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BB1B593-C156-4451-8FB1-6CA37868DD09}" type="datetime1">
              <a:rPr lang="pt-BR" noProof="1" smtClean="0"/>
              <a:t>28/10/2020</a:t>
            </a:fld>
            <a:endParaRPr lang="pt-BR" noProof="1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1" dirty="0" smtClean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1"/>
              <a:t>Clique para editar o estilo de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/>
          <a:p>
            <a:pPr lvl="0" rtl="0"/>
            <a:r>
              <a:rPr lang="pt-BR" noProof="1"/>
              <a:t>Clique para editar o texto Mestre</a:t>
            </a:r>
          </a:p>
          <a:p>
            <a:pPr lvl="1" rtl="0"/>
            <a:r>
              <a:rPr lang="pt-BR" noProof="1"/>
              <a:t>Segundo nível</a:t>
            </a:r>
          </a:p>
          <a:p>
            <a:pPr lvl="2" rtl="0"/>
            <a:r>
              <a:rPr lang="pt-BR" noProof="1"/>
              <a:t>Terceiro nível</a:t>
            </a:r>
          </a:p>
          <a:p>
            <a:pPr lvl="3" rtl="0"/>
            <a:r>
              <a:rPr lang="pt-BR" noProof="1"/>
              <a:t>Quarto nível</a:t>
            </a:r>
          </a:p>
          <a:p>
            <a:pPr lvl="4" rtl="0"/>
            <a:r>
              <a:rPr lang="pt-BR" noProof="1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FB09D82-5BBD-4B64-B89E-CD610C064B69}" type="datetime1">
              <a:rPr lang="pt-BR" noProof="1" smtClean="0"/>
              <a:t>28/10/2020</a:t>
            </a:fld>
            <a:endParaRPr lang="pt-BR" noProof="1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1" dirty="0" smtClean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229244" y="657226"/>
            <a:ext cx="9733512" cy="2852737"/>
          </a:xfrm>
        </p:spPr>
        <p:txBody>
          <a:bodyPr rtlCol="0" anchor="b">
            <a:normAutofit/>
          </a:bodyPr>
          <a:lstStyle>
            <a:lvl1pPr>
              <a:defRPr sz="3400"/>
            </a:lvl1pPr>
          </a:lstStyle>
          <a:p>
            <a:pPr rtl="0"/>
            <a:r>
              <a:rPr lang="pt-BR" noProof="1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1229244" y="3602038"/>
            <a:ext cx="9733512" cy="1500187"/>
          </a:xfrm>
        </p:spPr>
        <p:txBody>
          <a:bodyPr rtlCol="0"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54AF032-8B67-4E93-9137-1A3DC0DE4017}" type="datetime1">
              <a:rPr lang="pt-BR" noProof="1" smtClean="0"/>
              <a:t>28/10/2020</a:t>
            </a:fld>
            <a:endParaRPr lang="pt-BR" noProof="1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1" dirty="0" smtClean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i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913795" y="609600"/>
            <a:ext cx="10353761" cy="1326321"/>
          </a:xfrm>
        </p:spPr>
        <p:txBody>
          <a:bodyPr rtlCol="0"/>
          <a:lstStyle/>
          <a:p>
            <a:pPr rtl="0"/>
            <a:r>
              <a:rPr lang="pt-BR" noProof="1"/>
              <a:t>Clique para editar o estilo de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 hasCustomPrompt="1"/>
          </p:nvPr>
        </p:nvSpPr>
        <p:spPr>
          <a:xfrm>
            <a:off x="913795" y="2088319"/>
            <a:ext cx="5106004" cy="3702881"/>
          </a:xfrm>
        </p:spPr>
        <p:txBody>
          <a:bodyPr rtlCol="0"/>
          <a:lstStyle/>
          <a:p>
            <a:pPr lvl="0" rtl="0"/>
            <a:r>
              <a:rPr lang="pt-BR" noProof="1"/>
              <a:t>Clique para editar o texto Mestre</a:t>
            </a:r>
          </a:p>
          <a:p>
            <a:pPr lvl="1" rtl="0"/>
            <a:r>
              <a:rPr lang="pt-BR" noProof="1"/>
              <a:t>Segundo nível</a:t>
            </a:r>
          </a:p>
          <a:p>
            <a:pPr lvl="2" rtl="0"/>
            <a:r>
              <a:rPr lang="pt-BR" noProof="1"/>
              <a:t>Terceiro nível</a:t>
            </a:r>
          </a:p>
          <a:p>
            <a:pPr lvl="3" rtl="0"/>
            <a:r>
              <a:rPr lang="pt-BR" noProof="1"/>
              <a:t>Quarto nível</a:t>
            </a:r>
          </a:p>
          <a:p>
            <a:pPr lvl="4" rtl="0"/>
            <a:r>
              <a:rPr lang="pt-BR" noProof="1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 hasCustomPrompt="1"/>
          </p:nvPr>
        </p:nvSpPr>
        <p:spPr>
          <a:xfrm>
            <a:off x="6173403" y="2088319"/>
            <a:ext cx="5094154" cy="3702881"/>
          </a:xfrm>
        </p:spPr>
        <p:txBody>
          <a:bodyPr rtlCol="0"/>
          <a:lstStyle/>
          <a:p>
            <a:pPr lvl="0" rtl="0"/>
            <a:r>
              <a:rPr lang="pt-BR" noProof="1"/>
              <a:t>Clique para editar o texto Mestre</a:t>
            </a:r>
          </a:p>
          <a:p>
            <a:pPr lvl="1" rtl="0"/>
            <a:r>
              <a:rPr lang="pt-BR" noProof="1"/>
              <a:t>Segundo nível</a:t>
            </a:r>
          </a:p>
          <a:p>
            <a:pPr lvl="2" rtl="0"/>
            <a:r>
              <a:rPr lang="pt-BR" noProof="1"/>
              <a:t>Terceiro nível</a:t>
            </a:r>
          </a:p>
          <a:p>
            <a:pPr lvl="3" rtl="0"/>
            <a:r>
              <a:rPr lang="pt-BR" noProof="1"/>
              <a:t>Quarto nível</a:t>
            </a:r>
          </a:p>
          <a:p>
            <a:pPr lvl="4" rtl="0"/>
            <a:r>
              <a:rPr lang="pt-BR" noProof="1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842E96C-08D9-403E-9431-3C8C1DF98FAF}" type="datetime1">
              <a:rPr lang="pt-BR" noProof="1" smtClean="0"/>
              <a:t>28/10/2020</a:t>
            </a:fld>
            <a:endParaRPr lang="pt-BR" noProof="1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1" dirty="0" smtClean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913795" y="609600"/>
            <a:ext cx="10353761" cy="1325563"/>
          </a:xfrm>
        </p:spPr>
        <p:txBody>
          <a:bodyPr rtlCol="0"/>
          <a:lstStyle/>
          <a:p>
            <a:pPr rtl="0"/>
            <a:r>
              <a:rPr lang="pt-BR" noProof="1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1141804" y="2088320"/>
            <a:ext cx="4879199" cy="823912"/>
          </a:xfrm>
        </p:spPr>
        <p:txBody>
          <a:bodyPr rtlCol="0"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 hasCustomPrompt="1"/>
          </p:nvPr>
        </p:nvSpPr>
        <p:spPr>
          <a:xfrm>
            <a:off x="913795" y="2912232"/>
            <a:ext cx="5107208" cy="2878968"/>
          </a:xfrm>
        </p:spPr>
        <p:txBody>
          <a:bodyPr rtlCol="0"/>
          <a:lstStyle/>
          <a:p>
            <a:pPr lvl="0" rtl="0"/>
            <a:r>
              <a:rPr lang="pt-BR" noProof="1"/>
              <a:t>Clique para editar o texto Mestre</a:t>
            </a:r>
          </a:p>
          <a:p>
            <a:pPr lvl="1" rtl="0"/>
            <a:r>
              <a:rPr lang="pt-BR" noProof="1"/>
              <a:t>Segundo nível</a:t>
            </a:r>
          </a:p>
          <a:p>
            <a:pPr lvl="2" rtl="0"/>
            <a:r>
              <a:rPr lang="pt-BR" noProof="1"/>
              <a:t>Terceiro nível</a:t>
            </a:r>
          </a:p>
          <a:p>
            <a:pPr lvl="3" rtl="0"/>
            <a:r>
              <a:rPr lang="pt-BR" noProof="1"/>
              <a:t>Quarto nível</a:t>
            </a:r>
          </a:p>
          <a:p>
            <a:pPr lvl="4" rtl="0"/>
            <a:r>
              <a:rPr lang="pt-BR" noProof="1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6402003" y="2088320"/>
            <a:ext cx="4865554" cy="823912"/>
          </a:xfrm>
        </p:spPr>
        <p:txBody>
          <a:bodyPr rtlCol="0"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 hasCustomPrompt="1"/>
          </p:nvPr>
        </p:nvSpPr>
        <p:spPr>
          <a:xfrm>
            <a:off x="6172200" y="2912232"/>
            <a:ext cx="5095357" cy="2878968"/>
          </a:xfrm>
        </p:spPr>
        <p:txBody>
          <a:bodyPr rtlCol="0"/>
          <a:lstStyle/>
          <a:p>
            <a:pPr lvl="0" rtl="0"/>
            <a:r>
              <a:rPr lang="pt-BR" noProof="1"/>
              <a:t>Clique para editar o texto Mestre</a:t>
            </a:r>
          </a:p>
          <a:p>
            <a:pPr lvl="1" rtl="0"/>
            <a:r>
              <a:rPr lang="pt-BR" noProof="1"/>
              <a:t>Segundo nível</a:t>
            </a:r>
          </a:p>
          <a:p>
            <a:pPr lvl="2" rtl="0"/>
            <a:r>
              <a:rPr lang="pt-BR" noProof="1"/>
              <a:t>Terceiro nível</a:t>
            </a:r>
          </a:p>
          <a:p>
            <a:pPr lvl="3" rtl="0"/>
            <a:r>
              <a:rPr lang="pt-BR" noProof="1"/>
              <a:t>Quarto nível</a:t>
            </a:r>
          </a:p>
          <a:p>
            <a:pPr lvl="4" rtl="0"/>
            <a:r>
              <a:rPr lang="pt-BR" noProof="1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0EFF46E-7892-4B97-8C5C-B65EC44BC84C}" type="datetime1">
              <a:rPr lang="pt-BR" noProof="1" smtClean="0"/>
              <a:t>28/10/2020</a:t>
            </a:fld>
            <a:endParaRPr lang="pt-BR" noProof="1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9" name="Espaço Reservado para o Número do Slid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1" dirty="0" smtClean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1"/>
              <a:t>Clique para editar o estilo de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FF182EB-D79D-4B86-83AF-A28245A0668A}" type="datetime1">
              <a:rPr lang="pt-BR" noProof="1" smtClean="0"/>
              <a:t>28/10/2020</a:t>
            </a:fld>
            <a:endParaRPr lang="pt-BR" noProof="1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1" dirty="0" smtClean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4049357-06C6-4E6B-9AC6-45B92B5F5930}" type="datetime1">
              <a:rPr lang="pt-BR" noProof="1" smtClean="0"/>
              <a:t>28/10/2020</a:t>
            </a:fld>
            <a:endParaRPr lang="pt-BR" noProof="1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1" dirty="0" smtClean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917228" y="609600"/>
            <a:ext cx="3932237" cy="2362200"/>
          </a:xfrm>
        </p:spPr>
        <p:txBody>
          <a:bodyPr rtlCol="0" anchor="b">
            <a:normAutofit/>
          </a:bodyPr>
          <a:lstStyle>
            <a:lvl1pPr>
              <a:defRPr sz="2800"/>
            </a:lvl1pPr>
          </a:lstStyle>
          <a:p>
            <a:pPr rtl="0"/>
            <a:r>
              <a:rPr lang="pt-BR" noProof="1"/>
              <a:t>Clique para editar o estilo de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 hasCustomPrompt="1"/>
          </p:nvPr>
        </p:nvSpPr>
        <p:spPr>
          <a:xfrm>
            <a:off x="5078064" y="609600"/>
            <a:ext cx="6189492" cy="5181600"/>
          </a:xfrm>
        </p:spPr>
        <p:txBody>
          <a:bodyPr rtlCol="0" anchor="ctr"/>
          <a:lstStyle/>
          <a:p>
            <a:pPr lvl="0" rtl="0"/>
            <a:r>
              <a:rPr lang="pt-BR" noProof="1"/>
              <a:t>Clique para editar o texto Mestre</a:t>
            </a:r>
          </a:p>
          <a:p>
            <a:pPr lvl="1" rtl="0"/>
            <a:r>
              <a:rPr lang="pt-BR" noProof="1"/>
              <a:t>Segundo nível</a:t>
            </a:r>
          </a:p>
          <a:p>
            <a:pPr lvl="2" rtl="0"/>
            <a:r>
              <a:rPr lang="pt-BR" noProof="1"/>
              <a:t>Terceiro nível</a:t>
            </a:r>
          </a:p>
          <a:p>
            <a:pPr lvl="3" rtl="0"/>
            <a:r>
              <a:rPr lang="pt-BR" noProof="1"/>
              <a:t>Quarto nível</a:t>
            </a:r>
          </a:p>
          <a:p>
            <a:pPr lvl="4" rtl="0"/>
            <a:r>
              <a:rPr lang="pt-BR" noProof="1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917228" y="2971800"/>
            <a:ext cx="3932237" cy="2819399"/>
          </a:xfrm>
        </p:spPr>
        <p:txBody>
          <a:bodyPr rtlCol="0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0BC023C-9AA8-41E9-B477-427960A4EAF3}" type="datetime1">
              <a:rPr lang="pt-BR" noProof="1" smtClean="0"/>
              <a:t>28/10/2020</a:t>
            </a:fld>
            <a:endParaRPr lang="pt-BR" noProof="1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1" dirty="0" smtClean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rtlCol="0" anchor="b">
            <a:normAutofit/>
          </a:bodyPr>
          <a:lstStyle>
            <a:lvl1pPr>
              <a:defRPr sz="3200"/>
            </a:lvl1pPr>
          </a:lstStyle>
          <a:p>
            <a:pPr rtl="0"/>
            <a:r>
              <a:rPr lang="pt-BR" noProof="1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rtlCol="0"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pt-BR" noProof="1"/>
              <a:t>Clique no ícone para adicionar uma imagem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913794" y="2971800"/>
            <a:ext cx="5934950" cy="2819400"/>
          </a:xfrm>
        </p:spPr>
        <p:txBody>
          <a:bodyPr rtlCol="0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2DE7388-DF24-41C7-B14D-72A23A180D25}" type="datetime1">
              <a:rPr lang="pt-BR" noProof="1" smtClean="0"/>
              <a:t>28/10/2020</a:t>
            </a:fld>
            <a:endParaRPr lang="pt-BR" noProof="1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1" dirty="0" smtClean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pt-BR" noProof="1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pt-BR" noProof="1"/>
              <a:t>Clique para editar o texto Mestre</a:t>
            </a:r>
          </a:p>
          <a:p>
            <a:pPr lvl="1" rtl="0"/>
            <a:r>
              <a:rPr lang="pt-BR" noProof="1"/>
              <a:t>Segundo nível</a:t>
            </a:r>
          </a:p>
          <a:p>
            <a:pPr lvl="2" rtl="0"/>
            <a:r>
              <a:rPr lang="pt-BR" noProof="1"/>
              <a:t>Terceiro nível</a:t>
            </a:r>
          </a:p>
          <a:p>
            <a:pPr lvl="3" rtl="0"/>
            <a:r>
              <a:rPr lang="pt-BR" noProof="1"/>
              <a:t>Quarto nível</a:t>
            </a:r>
          </a:p>
          <a:p>
            <a:pPr lvl="4" rtl="0"/>
            <a:r>
              <a:rPr lang="pt-BR" noProof="1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D50E4A73-7100-4602-A48A-0CE154B561A2}" type="datetime1">
              <a:rPr lang="pt-BR" noProof="1" smtClean="0"/>
              <a:t>28/10/2020</a:t>
            </a:fld>
            <a:endParaRPr lang="pt-BR" noProof="1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pt-BR" noProof="1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6D22F896-40B5-4ADD-8801-0D06FADFA095}" type="slidenum">
              <a:rPr lang="pt-BR" noProof="1" dirty="0" smtClean="0"/>
              <a:pPr rtl="0"/>
              <a:t>‹nº›</a:t>
            </a:fld>
            <a:endParaRPr lang="pt-BR" noProof="1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2.jpe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eg"/><Relationship Id="rId7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imagem decorativa de design de olho de touros">
            <a:extLst>
              <a:ext uri="{FF2B5EF4-FFF2-40B4-BE49-F238E27FC236}">
                <a16:creationId xmlns:a16="http://schemas.microsoft.com/office/drawing/2014/main" id="{FB2A0140-2D8F-4CD1-B57A-0DFBC161497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584" b="9171"/>
          <a:stretch/>
        </p:blipFill>
        <p:spPr>
          <a:xfrm>
            <a:off x="20" y="2030"/>
            <a:ext cx="12191980" cy="6855970"/>
          </a:xfrm>
          <a:prstGeom prst="rect">
            <a:avLst/>
          </a:prstGeom>
        </p:spPr>
      </p:pic>
      <p:sp>
        <p:nvSpPr>
          <p:cNvPr id="17" name="Retângulo 16">
            <a:extLst>
              <a:ext uri="{FF2B5EF4-FFF2-40B4-BE49-F238E27FC236}">
                <a16:creationId xmlns:a16="http://schemas.microsoft.com/office/drawing/2014/main" id="{BD1CAB03-F6A4-4736-85F6-261056424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30"/>
            <a:ext cx="12192000" cy="6858000"/>
          </a:xfrm>
          <a:prstGeom prst="rect">
            <a:avLst/>
          </a:prstGeom>
          <a:gradFill flip="none" rotWithShape="1">
            <a:gsLst>
              <a:gs pos="32000">
                <a:schemeClr val="bg2">
                  <a:lumMod val="75000"/>
                  <a:alpha val="3000"/>
                </a:schemeClr>
              </a:gs>
              <a:gs pos="100000">
                <a:sysClr val="windowText" lastClr="000000">
                  <a:alpha val="70000"/>
                </a:sysClr>
              </a:gs>
            </a:gsLst>
            <a:path path="circle">
              <a:fillToRect l="50000" t="5000" r="50000" b="95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3E2321B3-5D47-422E-8DD6-192DA485FF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3">
              <a:alphaModFix amt="30000"/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sharpenSoften amount="35000"/>
                      </a14:imgEffect>
                    </a14:imgLayer>
                  </a14:imgProps>
                </a:ext>
              </a:extLst>
            </a:blip>
            <a:srcRect/>
            <a:tile tx="0" ty="0" sx="100000" sy="100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1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C85D3CE-F0EC-43FD-844C-7302013D95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52823" y="2351314"/>
            <a:ext cx="3669062" cy="4232366"/>
          </a:xfrm>
        </p:spPr>
        <p:txBody>
          <a:bodyPr rtlCol="0">
            <a:normAutofit/>
          </a:bodyPr>
          <a:lstStyle/>
          <a:p>
            <a:pPr algn="l" rtl="0"/>
            <a:r>
              <a:rPr lang="pt-BR" noProof="1">
                <a:solidFill>
                  <a:srgbClr val="FFFFFF"/>
                </a:solidFill>
              </a:rPr>
              <a:t>Grupo composto por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pt-BR" noProof="1">
                <a:solidFill>
                  <a:srgbClr val="FFFFFF"/>
                </a:solidFill>
              </a:rPr>
              <a:t>Carlos Gomes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pt-BR" noProof="1">
                <a:solidFill>
                  <a:srgbClr val="FFFFFF"/>
                </a:solidFill>
              </a:rPr>
              <a:t>Hanan Ortiz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pt-BR" noProof="1">
                <a:solidFill>
                  <a:srgbClr val="FFFFFF"/>
                </a:solidFill>
              </a:rPr>
              <a:t>Matheus Henrique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pt-BR" noProof="1">
                <a:solidFill>
                  <a:srgbClr val="FFFFFF"/>
                </a:solidFill>
              </a:rPr>
              <a:t>Victor Veniti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pt-BR" noProof="1">
                <a:solidFill>
                  <a:srgbClr val="FFFFFF"/>
                </a:solidFill>
              </a:rPr>
              <a:t>Wesley Oliveira</a:t>
            </a:r>
          </a:p>
        </p:txBody>
      </p:sp>
      <p:pic>
        <p:nvPicPr>
          <p:cNvPr id="2" name="Imagem 1" descr="Uma imagem contendo desenho&#10;&#10;Descrição gerada automaticamente">
            <a:extLst>
              <a:ext uri="{FF2B5EF4-FFF2-40B4-BE49-F238E27FC236}">
                <a16:creationId xmlns:a16="http://schemas.microsoft.com/office/drawing/2014/main" id="{E9ECEB4E-C9C1-4DFA-91E2-C1754C3AC4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4457041" cy="2129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9221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imagem decorativa de design de olho de touros">
            <a:extLst>
              <a:ext uri="{FF2B5EF4-FFF2-40B4-BE49-F238E27FC236}">
                <a16:creationId xmlns:a16="http://schemas.microsoft.com/office/drawing/2014/main" id="{4BE4B96E-5EA8-4897-BE2C-FDAE5768F9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5000"/>
          </a:blip>
          <a:srcRect t="6584" b="9171"/>
          <a:stretch/>
        </p:blipFill>
        <p:spPr>
          <a:xfrm>
            <a:off x="20" y="2030"/>
            <a:ext cx="12191980" cy="6855970"/>
          </a:xfrm>
          <a:prstGeom prst="rect">
            <a:avLst/>
          </a:prstGeom>
          <a:solidFill>
            <a:srgbClr val="252C31"/>
          </a:solidFill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E61A9E1-AECC-49E8-8865-1C160302B7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995" y="-287213"/>
            <a:ext cx="10353761" cy="1326321"/>
          </a:xfrm>
        </p:spPr>
        <p:txBody>
          <a:bodyPr rtlCol="0">
            <a:normAutofit/>
          </a:bodyPr>
          <a:lstStyle/>
          <a:p>
            <a:r>
              <a:rPr lang="pt-BR" noProof="1"/>
              <a:t>Modelo lógico</a:t>
            </a:r>
          </a:p>
        </p:txBody>
      </p:sp>
      <p:pic>
        <p:nvPicPr>
          <p:cNvPr id="9" name="Imagem 8" descr="Uma imagem contendo desenho&#10;&#10;Descrição gerada automaticamente">
            <a:extLst>
              <a:ext uri="{FF2B5EF4-FFF2-40B4-BE49-F238E27FC236}">
                <a16:creationId xmlns:a16="http://schemas.microsoft.com/office/drawing/2014/main" id="{5EB31C56-C905-4C46-AECF-9870444C73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04467" y="114300"/>
            <a:ext cx="1526177" cy="729209"/>
          </a:xfrm>
          <a:prstGeom prst="rect">
            <a:avLst/>
          </a:prstGeom>
        </p:spPr>
      </p:pic>
      <p:pic>
        <p:nvPicPr>
          <p:cNvPr id="16" name="Imagem 15" descr="Diagrama&#10;&#10;Descrição gerada automaticamente">
            <a:extLst>
              <a:ext uri="{FF2B5EF4-FFF2-40B4-BE49-F238E27FC236}">
                <a16:creationId xmlns:a16="http://schemas.microsoft.com/office/drawing/2014/main" id="{7B74A35C-C3EE-4555-8696-BE1D121D15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751" y="955778"/>
            <a:ext cx="11888893" cy="5749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0654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imagem decorativa de design de olho de touros">
            <a:extLst>
              <a:ext uri="{FF2B5EF4-FFF2-40B4-BE49-F238E27FC236}">
                <a16:creationId xmlns:a16="http://schemas.microsoft.com/office/drawing/2014/main" id="{4BE4B96E-5EA8-4897-BE2C-FDAE5768F9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5000"/>
          </a:blip>
          <a:srcRect t="6584" b="9171"/>
          <a:stretch/>
        </p:blipFill>
        <p:spPr>
          <a:xfrm>
            <a:off x="20" y="-79756"/>
            <a:ext cx="12191980" cy="6855970"/>
          </a:xfrm>
          <a:prstGeom prst="rect">
            <a:avLst/>
          </a:prstGeom>
          <a:solidFill>
            <a:srgbClr val="252C31"/>
          </a:solidFill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E61A9E1-AECC-49E8-8865-1C160302B7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8744" y="-204804"/>
            <a:ext cx="10353761" cy="1326321"/>
          </a:xfrm>
        </p:spPr>
        <p:txBody>
          <a:bodyPr rtlCol="0">
            <a:normAutofit/>
          </a:bodyPr>
          <a:lstStyle/>
          <a:p>
            <a:r>
              <a:rPr lang="pt-BR" noProof="1"/>
              <a:t>analytics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F6A8E7C6-CBDE-4685-A5E7-5C3593A912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8243" y="996471"/>
            <a:ext cx="4059865" cy="2432529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4EE71985-EF1B-46FE-A156-B9F4006029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29798" y="996470"/>
            <a:ext cx="4162707" cy="2432529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C8D2FEBD-3A11-4A2A-8F70-BB287E55B6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6865" y="81786"/>
            <a:ext cx="2659275" cy="6520484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537CAAC4-4C52-476C-9196-79E05EF0EB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28243" y="3535112"/>
            <a:ext cx="8364262" cy="3067158"/>
          </a:xfrm>
          <a:prstGeom prst="rect">
            <a:avLst/>
          </a:prstGeom>
        </p:spPr>
      </p:pic>
      <p:pic>
        <p:nvPicPr>
          <p:cNvPr id="22" name="Imagem 21" descr="Uma imagem contendo desenho&#10;&#10;Descrição gerada automaticamente">
            <a:extLst>
              <a:ext uri="{FF2B5EF4-FFF2-40B4-BE49-F238E27FC236}">
                <a16:creationId xmlns:a16="http://schemas.microsoft.com/office/drawing/2014/main" id="{AE34983D-4874-42E6-B020-A7FF90F8644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04467" y="114300"/>
            <a:ext cx="1526177" cy="729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9627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imagem decorativa de design de olho de touros">
            <a:extLst>
              <a:ext uri="{FF2B5EF4-FFF2-40B4-BE49-F238E27FC236}">
                <a16:creationId xmlns:a16="http://schemas.microsoft.com/office/drawing/2014/main" id="{FB2A0140-2D8F-4CD1-B57A-0DFBC16149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584" b="9171"/>
          <a:stretch/>
        </p:blipFill>
        <p:spPr>
          <a:xfrm>
            <a:off x="20" y="2030"/>
            <a:ext cx="12191980" cy="685597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3B35B1F3-451A-44B0-8D86-3FB6C91494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85953" y="419595"/>
            <a:ext cx="6779624" cy="1418658"/>
          </a:xfrm>
        </p:spPr>
        <p:txBody>
          <a:bodyPr rtlCol="0">
            <a:normAutofit fontScale="90000"/>
          </a:bodyPr>
          <a:lstStyle/>
          <a:p>
            <a:r>
              <a:rPr lang="pt-BR" noProof="1">
                <a:solidFill>
                  <a:srgbClr val="FFFFFF"/>
                </a:solidFill>
              </a:rPr>
              <a:t>Obrigado a atenção de todos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C85D3CE-F0EC-43FD-844C-7302013D95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3864" y="2255817"/>
            <a:ext cx="5551713" cy="4232366"/>
          </a:xfrm>
        </p:spPr>
        <p:txBody>
          <a:bodyPr rtlCol="0">
            <a:normAutofit/>
          </a:bodyPr>
          <a:lstStyle/>
          <a:p>
            <a:pPr algn="r" rtl="0"/>
            <a:r>
              <a:rPr lang="pt-BR" noProof="1">
                <a:solidFill>
                  <a:srgbClr val="FFFFFF"/>
                </a:solidFill>
              </a:rPr>
              <a:t>Site institucional </a:t>
            </a:r>
          </a:p>
          <a:p>
            <a:pPr algn="r" rtl="0"/>
            <a:r>
              <a:rPr lang="pt-BR" noProof="1">
                <a:solidFill>
                  <a:srgbClr val="FFFFFF"/>
                </a:solidFill>
              </a:rPr>
              <a:t>devband.com.br</a:t>
            </a:r>
          </a:p>
          <a:p>
            <a:pPr algn="r" rtl="0"/>
            <a:r>
              <a:rPr lang="pt-BR" b="1" noProof="1">
                <a:solidFill>
                  <a:srgbClr val="FFFFFF"/>
                </a:solidFill>
              </a:rPr>
              <a:t>Telefone</a:t>
            </a:r>
          </a:p>
          <a:p>
            <a:pPr algn="r" rtl="0"/>
            <a:r>
              <a:rPr lang="pt-BR" noProof="1">
                <a:solidFill>
                  <a:srgbClr val="FFFFFF"/>
                </a:solidFill>
              </a:rPr>
              <a:t>(11) 9 7455 - 2473</a:t>
            </a:r>
          </a:p>
          <a:p>
            <a:pPr algn="r" rtl="0"/>
            <a:r>
              <a:rPr lang="pt-BR" b="1" noProof="1">
                <a:solidFill>
                  <a:srgbClr val="FFFFFF"/>
                </a:solidFill>
              </a:rPr>
              <a:t>E-mail</a:t>
            </a:r>
          </a:p>
          <a:p>
            <a:pPr algn="r" rtl="0"/>
            <a:r>
              <a:rPr lang="pt-BR" noProof="1">
                <a:solidFill>
                  <a:srgbClr val="FFFFFF"/>
                </a:solidFill>
              </a:rPr>
              <a:t>devband.oficial@gmail.com</a:t>
            </a:r>
          </a:p>
        </p:txBody>
      </p:sp>
      <p:pic>
        <p:nvPicPr>
          <p:cNvPr id="7" name="Imagem 6" descr="Uma imagem contendo desenho&#10;&#10;Descrição gerada automaticamente">
            <a:extLst>
              <a:ext uri="{FF2B5EF4-FFF2-40B4-BE49-F238E27FC236}">
                <a16:creationId xmlns:a16="http://schemas.microsoft.com/office/drawing/2014/main" id="{9AD97040-BD22-4D94-A3A9-C6356D29A7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423" y="215900"/>
            <a:ext cx="4504762" cy="21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4907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imagem decorativa de design de olho de touros">
            <a:extLst>
              <a:ext uri="{FF2B5EF4-FFF2-40B4-BE49-F238E27FC236}">
                <a16:creationId xmlns:a16="http://schemas.microsoft.com/office/drawing/2014/main" id="{4BE4B96E-5EA8-4897-BE2C-FDAE5768F9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5000"/>
          </a:blip>
          <a:srcRect t="6584" b="9171"/>
          <a:stretch/>
        </p:blipFill>
        <p:spPr>
          <a:xfrm>
            <a:off x="20" y="-276266"/>
            <a:ext cx="12191980" cy="6855970"/>
          </a:xfrm>
          <a:prstGeom prst="rect">
            <a:avLst/>
          </a:prstGeom>
          <a:solidFill>
            <a:srgbClr val="252C31"/>
          </a:solidFill>
        </p:spPr>
      </p:pic>
      <p:sp>
        <p:nvSpPr>
          <p:cNvPr id="25" name="Retângulo 24">
            <a:extLst>
              <a:ext uri="{FF2B5EF4-FFF2-40B4-BE49-F238E27FC236}">
                <a16:creationId xmlns:a16="http://schemas.microsoft.com/office/drawing/2014/main" id="{4DE0D6BE-330A-422D-9BD9-1E18F73C6E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2000">
                <a:schemeClr val="bg2">
                  <a:lumMod val="75000"/>
                  <a:alpha val="3000"/>
                </a:schemeClr>
              </a:gs>
              <a:gs pos="100000">
                <a:sysClr val="windowText" lastClr="000000">
                  <a:alpha val="70000"/>
                </a:sysClr>
              </a:gs>
            </a:gsLst>
            <a:path path="circle">
              <a:fillToRect l="50000" t="5000" r="50000" b="95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E61A9E1-AECC-49E8-8865-1C160302B7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385887"/>
            <a:ext cx="10353761" cy="1326321"/>
          </a:xfrm>
        </p:spPr>
        <p:txBody>
          <a:bodyPr rtlCol="0">
            <a:normAutofit/>
          </a:bodyPr>
          <a:lstStyle/>
          <a:p>
            <a:r>
              <a:rPr lang="pt-BR" noProof="1"/>
              <a:t>contextualização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88461" y="2346435"/>
            <a:ext cx="5839702" cy="3181331"/>
          </a:xfrm>
        </p:spPr>
        <p:txBody>
          <a:bodyPr>
            <a:normAutofit/>
          </a:bodyPr>
          <a:lstStyle/>
          <a:p>
            <a:r>
              <a:rPr lang="pt-BR" sz="4800" dirty="0"/>
              <a:t> PROBLEMAS</a:t>
            </a:r>
          </a:p>
          <a:p>
            <a:r>
              <a:rPr lang="pt-BR" sz="4800" dirty="0"/>
              <a:t> SOLUÇÃO</a:t>
            </a:r>
          </a:p>
        </p:txBody>
      </p:sp>
      <p:pic>
        <p:nvPicPr>
          <p:cNvPr id="8" name="Imagem 7" descr="Uma imagem contendo desenho&#10;&#10;Descrição gerada automaticamente">
            <a:extLst>
              <a:ext uri="{FF2B5EF4-FFF2-40B4-BE49-F238E27FC236}">
                <a16:creationId xmlns:a16="http://schemas.microsoft.com/office/drawing/2014/main" id="{CD9E7BD3-6AED-4947-9376-F0CF59071A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04467" y="114300"/>
            <a:ext cx="1526177" cy="729209"/>
          </a:xfrm>
          <a:prstGeom prst="rect">
            <a:avLst/>
          </a:prstGeom>
        </p:spPr>
      </p:pic>
      <p:pic>
        <p:nvPicPr>
          <p:cNvPr id="6" name="Imagem 5" descr="Uma imagem contendo guindaste, torre&#10;&#10;Descrição gerada automaticamente">
            <a:extLst>
              <a:ext uri="{FF2B5EF4-FFF2-40B4-BE49-F238E27FC236}">
                <a16:creationId xmlns:a16="http://schemas.microsoft.com/office/drawing/2014/main" id="{849F0BC3-2D2E-4859-B620-BACD9C22DF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38137" y="1661542"/>
            <a:ext cx="2505075" cy="1767457"/>
          </a:xfrm>
          <a:prstGeom prst="rect">
            <a:avLst/>
          </a:prstGeom>
        </p:spPr>
      </p:pic>
      <p:pic>
        <p:nvPicPr>
          <p:cNvPr id="9" name="Imagem 8" descr="Ícone&#10;&#10;Descrição gerada automaticamente">
            <a:extLst>
              <a:ext uri="{FF2B5EF4-FFF2-40B4-BE49-F238E27FC236}">
                <a16:creationId xmlns:a16="http://schemas.microsoft.com/office/drawing/2014/main" id="{B0FCECAD-6B2F-4B6F-AB1F-B58D524B4B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38107" y="1661543"/>
            <a:ext cx="2628900" cy="1825901"/>
          </a:xfrm>
          <a:prstGeom prst="rect">
            <a:avLst/>
          </a:prstGeom>
        </p:spPr>
      </p:pic>
      <p:pic>
        <p:nvPicPr>
          <p:cNvPr id="11" name="Imagem 10" descr="Uma imagem contendo foto, mesa, diferente, azul&#10;&#10;Descrição gerada automaticamente">
            <a:extLst>
              <a:ext uri="{FF2B5EF4-FFF2-40B4-BE49-F238E27FC236}">
                <a16:creationId xmlns:a16="http://schemas.microsoft.com/office/drawing/2014/main" id="{A949B960-A33E-4C42-8096-75775CCC41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38137" y="3782922"/>
            <a:ext cx="2505075" cy="1847850"/>
          </a:xfrm>
          <a:prstGeom prst="rect">
            <a:avLst/>
          </a:prstGeom>
        </p:spPr>
      </p:pic>
      <p:pic>
        <p:nvPicPr>
          <p:cNvPr id="13" name="Imagem 12" descr="Uma imagem contendo desenho&#10;&#10;Descrição gerada automaticamente">
            <a:extLst>
              <a:ext uri="{FF2B5EF4-FFF2-40B4-BE49-F238E27FC236}">
                <a16:creationId xmlns:a16="http://schemas.microsoft.com/office/drawing/2014/main" id="{55213FD9-0FA1-42B7-BFB8-F9AC6266A50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38107" y="3782922"/>
            <a:ext cx="2628900" cy="184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7340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imagem decorativa de design de olho de touros">
            <a:extLst>
              <a:ext uri="{FF2B5EF4-FFF2-40B4-BE49-F238E27FC236}">
                <a16:creationId xmlns:a16="http://schemas.microsoft.com/office/drawing/2014/main" id="{4BE4B96E-5EA8-4897-BE2C-FDAE5768F9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5000"/>
          </a:blip>
          <a:srcRect t="6584" b="9171"/>
          <a:stretch/>
        </p:blipFill>
        <p:spPr>
          <a:xfrm>
            <a:off x="20" y="2030"/>
            <a:ext cx="12191980" cy="6855970"/>
          </a:xfrm>
          <a:prstGeom prst="rect">
            <a:avLst/>
          </a:prstGeom>
          <a:solidFill>
            <a:srgbClr val="252C31"/>
          </a:solidFill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E61A9E1-AECC-49E8-8865-1C160302B7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0"/>
            <a:ext cx="10353761" cy="1326321"/>
          </a:xfrm>
        </p:spPr>
        <p:txBody>
          <a:bodyPr rtlCol="0">
            <a:normAutofit/>
          </a:bodyPr>
          <a:lstStyle/>
          <a:p>
            <a:r>
              <a:rPr lang="pt-BR" noProof="1"/>
              <a:t>hld</a:t>
            </a:r>
          </a:p>
        </p:txBody>
      </p:sp>
      <p:pic>
        <p:nvPicPr>
          <p:cNvPr id="9" name="Imagem 8" descr="Uma imagem contendo desenho&#10;&#10;Descrição gerada automaticamente">
            <a:extLst>
              <a:ext uri="{FF2B5EF4-FFF2-40B4-BE49-F238E27FC236}">
                <a16:creationId xmlns:a16="http://schemas.microsoft.com/office/drawing/2014/main" id="{98D29A59-45F0-4A6A-B316-0353CFB72E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04467" y="114300"/>
            <a:ext cx="1526177" cy="729209"/>
          </a:xfrm>
          <a:prstGeom prst="rect">
            <a:avLst/>
          </a:prstGeom>
        </p:spPr>
      </p:pic>
      <p:pic>
        <p:nvPicPr>
          <p:cNvPr id="14" name="Imagem 13" descr="Diagrama&#10;&#10;Descrição gerada automaticamente">
            <a:extLst>
              <a:ext uri="{FF2B5EF4-FFF2-40B4-BE49-F238E27FC236}">
                <a16:creationId xmlns:a16="http://schemas.microsoft.com/office/drawing/2014/main" id="{9D014A86-A883-420C-8156-28F5412D36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955779"/>
            <a:ext cx="11391900" cy="5699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8113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imagem decorativa de design de olho de touros">
            <a:extLst>
              <a:ext uri="{FF2B5EF4-FFF2-40B4-BE49-F238E27FC236}">
                <a16:creationId xmlns:a16="http://schemas.microsoft.com/office/drawing/2014/main" id="{4BE4B96E-5EA8-4897-BE2C-FDAE5768F9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5000"/>
          </a:blip>
          <a:srcRect t="6584" b="9171"/>
          <a:stretch/>
        </p:blipFill>
        <p:spPr>
          <a:xfrm>
            <a:off x="20" y="2030"/>
            <a:ext cx="12191980" cy="6855970"/>
          </a:xfrm>
          <a:prstGeom prst="rect">
            <a:avLst/>
          </a:prstGeom>
          <a:solidFill>
            <a:srgbClr val="252C31"/>
          </a:solidFill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E61A9E1-AECC-49E8-8865-1C160302B7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099" y="-273521"/>
            <a:ext cx="10353761" cy="1326321"/>
          </a:xfrm>
        </p:spPr>
        <p:txBody>
          <a:bodyPr rtlCol="0">
            <a:normAutofit/>
          </a:bodyPr>
          <a:lstStyle/>
          <a:p>
            <a:r>
              <a:rPr lang="pt-BR" noProof="1"/>
              <a:t>LLD</a:t>
            </a:r>
          </a:p>
        </p:txBody>
      </p:sp>
      <p:pic>
        <p:nvPicPr>
          <p:cNvPr id="10" name="Imagem 9" descr="Uma imagem contendo desenho&#10;&#10;Descrição gerada automaticamente">
            <a:extLst>
              <a:ext uri="{FF2B5EF4-FFF2-40B4-BE49-F238E27FC236}">
                <a16:creationId xmlns:a16="http://schemas.microsoft.com/office/drawing/2014/main" id="{62A30A8C-C700-4577-9814-7387EDD468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04467" y="114300"/>
            <a:ext cx="1526177" cy="729209"/>
          </a:xfrm>
          <a:prstGeom prst="rect">
            <a:avLst/>
          </a:prstGeom>
        </p:spPr>
      </p:pic>
      <p:pic>
        <p:nvPicPr>
          <p:cNvPr id="20" name="Imagem 19" descr="Tela de celular com aplicativo aberto&#10;&#10;Descrição gerada automaticamente">
            <a:extLst>
              <a:ext uri="{FF2B5EF4-FFF2-40B4-BE49-F238E27FC236}">
                <a16:creationId xmlns:a16="http://schemas.microsoft.com/office/drawing/2014/main" id="{3D58DDC7-066F-4668-AC2A-C29AE31280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7426" y="843509"/>
            <a:ext cx="11823218" cy="5900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0741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E67BE28-BF24-43D4-9383-A609676D34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-375095"/>
            <a:ext cx="10353761" cy="1326321"/>
          </a:xfrm>
        </p:spPr>
        <p:txBody>
          <a:bodyPr/>
          <a:lstStyle/>
          <a:p>
            <a:r>
              <a:rPr lang="pt-BR" dirty="0"/>
              <a:t>Organização no Trello</a:t>
            </a:r>
          </a:p>
        </p:txBody>
      </p:sp>
      <p:pic>
        <p:nvPicPr>
          <p:cNvPr id="5" name="Espaço Reservado para Conteúdo 4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DB2F8BB0-F446-4701-B873-547958DD4F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3031" y="801858"/>
            <a:ext cx="11885938" cy="5768076"/>
          </a:xfrm>
        </p:spPr>
      </p:pic>
    </p:spTree>
    <p:extLst>
      <p:ext uri="{BB962C8B-B14F-4D97-AF65-F5344CB8AC3E}">
        <p14:creationId xmlns:p14="http://schemas.microsoft.com/office/powerpoint/2010/main" val="6607533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imagem decorativa de design de olho de touros">
            <a:extLst>
              <a:ext uri="{FF2B5EF4-FFF2-40B4-BE49-F238E27FC236}">
                <a16:creationId xmlns:a16="http://schemas.microsoft.com/office/drawing/2014/main" id="{4BE4B96E-5EA8-4897-BE2C-FDAE5768F9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5000"/>
          </a:blip>
          <a:srcRect t="6584" b="9171"/>
          <a:stretch/>
        </p:blipFill>
        <p:spPr>
          <a:xfrm>
            <a:off x="23045" y="2030"/>
            <a:ext cx="12191980" cy="6855970"/>
          </a:xfrm>
          <a:prstGeom prst="rect">
            <a:avLst/>
          </a:prstGeom>
          <a:solidFill>
            <a:srgbClr val="252C31"/>
          </a:solidFill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E61A9E1-AECC-49E8-8865-1C160302B7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099" y="-273521"/>
            <a:ext cx="10353761" cy="1326321"/>
          </a:xfrm>
        </p:spPr>
        <p:txBody>
          <a:bodyPr rtlCol="0">
            <a:normAutofit/>
          </a:bodyPr>
          <a:lstStyle/>
          <a:p>
            <a:r>
              <a:rPr lang="pt-BR" noProof="1"/>
              <a:t>Site institucional</a:t>
            </a:r>
          </a:p>
        </p:txBody>
      </p:sp>
      <p:pic>
        <p:nvPicPr>
          <p:cNvPr id="10" name="Imagem 9" descr="Uma imagem contendo desenho&#10;&#10;Descrição gerada automaticamente">
            <a:extLst>
              <a:ext uri="{FF2B5EF4-FFF2-40B4-BE49-F238E27FC236}">
                <a16:creationId xmlns:a16="http://schemas.microsoft.com/office/drawing/2014/main" id="{62A30A8C-C700-4577-9814-7387EDD468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04467" y="114300"/>
            <a:ext cx="1526177" cy="729209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1FB54ECA-04EB-4354-BB20-8ABCB7F2E1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385" y="1049897"/>
            <a:ext cx="11925300" cy="5693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6958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imagem decorativa de design de olho de touros">
            <a:extLst>
              <a:ext uri="{FF2B5EF4-FFF2-40B4-BE49-F238E27FC236}">
                <a16:creationId xmlns:a16="http://schemas.microsoft.com/office/drawing/2014/main" id="{4BE4B96E-5EA8-4897-BE2C-FDAE5768F9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5000"/>
          </a:blip>
          <a:srcRect t="6584" b="9171"/>
          <a:stretch/>
        </p:blipFill>
        <p:spPr>
          <a:xfrm>
            <a:off x="23045" y="2030"/>
            <a:ext cx="12191980" cy="6855970"/>
          </a:xfrm>
          <a:prstGeom prst="rect">
            <a:avLst/>
          </a:prstGeom>
          <a:solidFill>
            <a:srgbClr val="252C31"/>
          </a:solidFill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E61A9E1-AECC-49E8-8865-1C160302B7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099" y="-273521"/>
            <a:ext cx="10353761" cy="1326321"/>
          </a:xfrm>
        </p:spPr>
        <p:txBody>
          <a:bodyPr rtlCol="0">
            <a:normAutofit/>
          </a:bodyPr>
          <a:lstStyle/>
          <a:p>
            <a:r>
              <a:rPr lang="pt-BR" noProof="1"/>
              <a:t>LOGIN</a:t>
            </a:r>
          </a:p>
        </p:txBody>
      </p:sp>
      <p:pic>
        <p:nvPicPr>
          <p:cNvPr id="10" name="Imagem 9" descr="Uma imagem contendo desenho&#10;&#10;Descrição gerada automaticamente">
            <a:extLst>
              <a:ext uri="{FF2B5EF4-FFF2-40B4-BE49-F238E27FC236}">
                <a16:creationId xmlns:a16="http://schemas.microsoft.com/office/drawing/2014/main" id="{62A30A8C-C700-4577-9814-7387EDD468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04467" y="114300"/>
            <a:ext cx="1526177" cy="729209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48EAC635-6A30-42BB-A0CA-1AD19F46A8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355" y="843509"/>
            <a:ext cx="11869289" cy="5900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0522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imagem decorativa de design de olho de touros">
            <a:extLst>
              <a:ext uri="{FF2B5EF4-FFF2-40B4-BE49-F238E27FC236}">
                <a16:creationId xmlns:a16="http://schemas.microsoft.com/office/drawing/2014/main" id="{4BE4B96E-5EA8-4897-BE2C-FDAE5768F9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5000"/>
          </a:blip>
          <a:srcRect t="6584" b="9171"/>
          <a:stretch/>
        </p:blipFill>
        <p:spPr>
          <a:xfrm>
            <a:off x="23045" y="2030"/>
            <a:ext cx="12191980" cy="6855970"/>
          </a:xfrm>
          <a:prstGeom prst="rect">
            <a:avLst/>
          </a:prstGeom>
          <a:solidFill>
            <a:srgbClr val="252C31"/>
          </a:solidFill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E61A9E1-AECC-49E8-8865-1C160302B7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099" y="-273521"/>
            <a:ext cx="10353761" cy="1326321"/>
          </a:xfrm>
        </p:spPr>
        <p:txBody>
          <a:bodyPr rtlCol="0">
            <a:normAutofit/>
          </a:bodyPr>
          <a:lstStyle/>
          <a:p>
            <a:r>
              <a:rPr lang="pt-BR" noProof="1"/>
              <a:t>cadastro</a:t>
            </a:r>
          </a:p>
        </p:txBody>
      </p:sp>
      <p:pic>
        <p:nvPicPr>
          <p:cNvPr id="10" name="Imagem 9" descr="Uma imagem contendo desenho&#10;&#10;Descrição gerada automaticamente">
            <a:extLst>
              <a:ext uri="{FF2B5EF4-FFF2-40B4-BE49-F238E27FC236}">
                <a16:creationId xmlns:a16="http://schemas.microsoft.com/office/drawing/2014/main" id="{62A30A8C-C700-4577-9814-7387EDD468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04467" y="114300"/>
            <a:ext cx="1526177" cy="729209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F8A17A2A-2EE8-4EDC-AC65-BEA3FE12F2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356" y="843509"/>
            <a:ext cx="11869288" cy="5900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6426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imagem decorativa de design de olho de touros">
            <a:extLst>
              <a:ext uri="{FF2B5EF4-FFF2-40B4-BE49-F238E27FC236}">
                <a16:creationId xmlns:a16="http://schemas.microsoft.com/office/drawing/2014/main" id="{4BE4B96E-5EA8-4897-BE2C-FDAE5768F9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5000"/>
          </a:blip>
          <a:srcRect t="6584" b="9171"/>
          <a:stretch/>
        </p:blipFill>
        <p:spPr>
          <a:xfrm>
            <a:off x="23045" y="2030"/>
            <a:ext cx="12191980" cy="6855970"/>
          </a:xfrm>
          <a:prstGeom prst="rect">
            <a:avLst/>
          </a:prstGeom>
          <a:solidFill>
            <a:srgbClr val="252C31"/>
          </a:solidFill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E61A9E1-AECC-49E8-8865-1C160302B7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099" y="-273521"/>
            <a:ext cx="10353761" cy="1326321"/>
          </a:xfrm>
        </p:spPr>
        <p:txBody>
          <a:bodyPr rtlCol="0">
            <a:normAutofit/>
          </a:bodyPr>
          <a:lstStyle/>
          <a:p>
            <a:r>
              <a:rPr lang="pt-BR" noProof="1"/>
              <a:t>dashboard</a:t>
            </a:r>
          </a:p>
        </p:txBody>
      </p:sp>
      <p:pic>
        <p:nvPicPr>
          <p:cNvPr id="10" name="Imagem 9" descr="Uma imagem contendo desenho&#10;&#10;Descrição gerada automaticamente">
            <a:extLst>
              <a:ext uri="{FF2B5EF4-FFF2-40B4-BE49-F238E27FC236}">
                <a16:creationId xmlns:a16="http://schemas.microsoft.com/office/drawing/2014/main" id="{62A30A8C-C700-4577-9814-7387EDD468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04467" y="114300"/>
            <a:ext cx="1526177" cy="729209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266D26A0-5409-49E4-B6C2-0D260B8D57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775" y="815148"/>
            <a:ext cx="11884870" cy="5928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95679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co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3918_TF44600913.potx" id="{ABB147E5-5F54-4398-9ACA-3C5069EF70B8}" vid="{557260E8-87C3-40E4-9E3A-E1C0C9AB9416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7D98229-7B95-4B48-98C8-487C48B3172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F5A5B28-3D16-4621-8849-6D474A759E29}">
  <ds:schemaRefs>
    <ds:schemaRef ds:uri="http://purl.org/dc/elements/1.1/"/>
    <ds:schemaRef ds:uri="16c05727-aa75-4e4a-9b5f-8a80a1165891"/>
    <ds:schemaRef ds:uri="http://purl.org/dc/terms/"/>
    <ds:schemaRef ds:uri="http://purl.org/dc/dcmitype/"/>
    <ds:schemaRef ds:uri="http://schemas.microsoft.com/office/2006/documentManagement/types"/>
    <ds:schemaRef ds:uri="http://schemas.openxmlformats.org/package/2006/metadata/core-properties"/>
    <ds:schemaRef ds:uri="http://schemas.microsoft.com/office/infopath/2007/PartnerControls"/>
    <ds:schemaRef ds:uri="71af3243-3dd4-4a8d-8c0d-dd76da1f02a5"/>
    <ds:schemaRef ds:uri="http://schemas.microsoft.com/office/2006/metadata/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253DAA06-94EB-4823-9E76-54CD605DE3C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Design de damasco</Template>
  <TotalTime>0</TotalTime>
  <Words>70</Words>
  <Application>Microsoft Office PowerPoint</Application>
  <PresentationFormat>Widescreen</PresentationFormat>
  <Paragraphs>36</Paragraphs>
  <Slides>12</Slides>
  <Notes>11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12</vt:i4>
      </vt:variant>
    </vt:vector>
  </HeadingPairs>
  <TitlesOfParts>
    <vt:vector size="17" baseType="lpstr">
      <vt:lpstr>Arial</vt:lpstr>
      <vt:lpstr>Bookman Old Style</vt:lpstr>
      <vt:lpstr>Calibri</vt:lpstr>
      <vt:lpstr>Rockwell</vt:lpstr>
      <vt:lpstr>Damasco</vt:lpstr>
      <vt:lpstr>Apresentação do PowerPoint</vt:lpstr>
      <vt:lpstr>contextualização</vt:lpstr>
      <vt:lpstr>hld</vt:lpstr>
      <vt:lpstr>LLD</vt:lpstr>
      <vt:lpstr>Organização no Trello</vt:lpstr>
      <vt:lpstr>Site institucional</vt:lpstr>
      <vt:lpstr>LOGIN</vt:lpstr>
      <vt:lpstr>cadastro</vt:lpstr>
      <vt:lpstr>dashboard</vt:lpstr>
      <vt:lpstr>Modelo lógico</vt:lpstr>
      <vt:lpstr>analytics</vt:lpstr>
      <vt:lpstr>Obrigado a atenção de todos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2020-09-23T20:25:02Z</dcterms:created>
  <dcterms:modified xsi:type="dcterms:W3CDTF">2020-10-28T22:46:00Z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